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0B675-83AB-41BA-BCE8-8A4196F3B360}" type="datetimeFigureOut">
              <a:rPr lang="el-GR" smtClean="0"/>
              <a:t>27/4/2018</a:t>
            </a:fld>
            <a:endParaRPr lang="el-GR" dirty="0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12620-B738-4180-9696-6C924E860077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45138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4CC8F8F-4E02-445C-9964-B5A45B35C320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6212-7FEB-4225-B278-5E40CE81B799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FF24-C753-44F2-9DFB-064B298A9EFB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427C-902F-4C92-B5AB-BD3918023DF0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FDAD-8B18-4294-B7DD-88E845F5C849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587E-AC61-4EB3-9086-2128D769E362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D97E-8645-47B1-BB88-947B43E55B73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CB38-599B-4DF8-8DDE-6E4611506112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31E2-172D-433A-B102-D90E24BF2EEB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C1C20-98EB-49D3-B541-62C9789A8FC0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dirty="0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1F5AF-9F96-4A57-9CA8-519AF8262DD7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31C9DE6-0C57-477E-AB7A-E3DBF230286E}" type="datetime1">
              <a:rPr lang="el-GR" smtClean="0"/>
              <a:t>27/4/2018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57438"/>
            <a:ext cx="3240360" cy="359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Η αρχή της δημιουργίας </a:t>
            </a:r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1</a:t>
            </a:fld>
            <a:endParaRPr lang="el-GR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081" y="2357438"/>
            <a:ext cx="3895327" cy="359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78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Και μετά ο άνθρωπος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2</a:t>
            </a:fld>
            <a:endParaRPr lang="el-G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02432"/>
            <a:ext cx="2541587" cy="3574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227" y="2302433"/>
            <a:ext cx="2076450" cy="357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933" y="2302432"/>
            <a:ext cx="2076450" cy="357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084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Τα ζώα προσαρμόστηκαν</a:t>
            </a:r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3</a:t>
            </a:fld>
            <a:endParaRPr lang="el-G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59024"/>
            <a:ext cx="3816424" cy="344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359024"/>
            <a:ext cx="3744416" cy="344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897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Ο άνθρωπος εξελίχτηκε</a:t>
            </a:r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4</a:t>
            </a:fld>
            <a:endParaRPr lang="el-G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65939"/>
            <a:ext cx="3240360" cy="343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64448"/>
            <a:ext cx="3744416" cy="343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568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Η φύση πόνεσε</a:t>
            </a:r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5</a:t>
            </a:fld>
            <a:endParaRPr lang="el-G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331236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08920"/>
            <a:ext cx="360040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18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οι άνθρωποι νοιάστηκαν</a:t>
            </a:r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6</a:t>
            </a:fld>
            <a:endParaRPr lang="el-G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2225"/>
            <a:ext cx="3456384" cy="309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2224"/>
            <a:ext cx="3528392" cy="309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719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Τα παιδιά μεγάλωσαν</a:t>
            </a:r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7</a:t>
            </a:fld>
            <a:endParaRPr lang="el-G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3705597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54" y="2276872"/>
            <a:ext cx="359325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248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dirty="0" smtClean="0"/>
              <a:t>Ο πλανήτης σώζεται</a:t>
            </a:r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αειφόρο ανάπτυξη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8</a:t>
            </a:fld>
            <a:endParaRPr lang="el-G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4864"/>
            <a:ext cx="3669316" cy="3649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3672408" cy="3649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30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</TotalTime>
  <Words>50</Words>
  <Application>Microsoft Office PowerPoint</Application>
  <PresentationFormat>Προβολή στην οθόνη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9" baseType="lpstr">
      <vt:lpstr>Austin</vt:lpstr>
      <vt:lpstr>Η αρχή της δημιουργίας </vt:lpstr>
      <vt:lpstr>Και μετά ο άνθρωπος </vt:lpstr>
      <vt:lpstr>Τα ζώα προσαρμόστηκαν</vt:lpstr>
      <vt:lpstr>Ο άνθρωπος εξελίχτηκε</vt:lpstr>
      <vt:lpstr>Η φύση πόνεσε</vt:lpstr>
      <vt:lpstr>οι άνθρωποι νοιάστηκαν</vt:lpstr>
      <vt:lpstr>Τα παιδιά μεγάλωσαν</vt:lpstr>
      <vt:lpstr>Ο πλανήτης σώζεται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αρχή της δημιουργίας </dc:title>
  <dc:creator>ΓΙΩΡΓΟΣ</dc:creator>
  <cp:lastModifiedBy>ΓΙΩΡΓΟΣ</cp:lastModifiedBy>
  <cp:revision>5</cp:revision>
  <dcterms:created xsi:type="dcterms:W3CDTF">2018-04-26T21:46:41Z</dcterms:created>
  <dcterms:modified xsi:type="dcterms:W3CDTF">2018-04-26T22:39:41Z</dcterms:modified>
</cp:coreProperties>
</file>